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22" autoAdjust="0"/>
    <p:restoredTop sz="94660"/>
  </p:normalViewPr>
  <p:slideViewPr>
    <p:cSldViewPr>
      <p:cViewPr varScale="1">
        <p:scale>
          <a:sx n="47" d="100"/>
          <a:sy n="47" d="100"/>
        </p:scale>
        <p:origin x="-91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8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7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2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0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1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5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BFCD-C5A9-4D89-B64C-E1DFD8429091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F69C-B641-4828-AFA1-41A33EB8A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2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0600" y="1340768"/>
            <a:ext cx="6331632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Дидактическая игра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«Недостающая картинка»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6400800" cy="8389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МБДОУ детский сад №20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11760" y="5301208"/>
            <a:ext cx="6400800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</a:rPr>
              <a:t>Педагог-психолог Осипова И.А.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окв\Desktop\Нужно  разобрать!!!!\Фотографии на стене сообщества\Новая папка (2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60" y="3166368"/>
            <a:ext cx="16129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кв\Desktop\Нужно  разобрать!!!!\Фотографии на стене сообщества\Новая папка (2)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8" y="3501008"/>
            <a:ext cx="13335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кв\Desktop\Нужно  разобрать!!!!\Фотографии на стене сообщества\Новая папка (2)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60" y="2493268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окв\Desktop\Нужно  разобрать!!!!\Фотографии на стене сообщества\Новая папка (2)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0" y="4666952"/>
            <a:ext cx="14986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окв\Desktop\Нужно  разобрать!!!!\Фотографии на стене сообщества\Новая папка (2)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0" y="332656"/>
            <a:ext cx="1651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0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кв\Desktop\Нужно  разобрать!!!!\сборник\Дидактчиская игра Чего не хватает\75700398_large_Bezimen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9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кв\Desktop\Нужно  разобрать!!!!\сборник\Дидактчиская игра Чего не хватает\75700399_large_Bezimen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" y="0"/>
            <a:ext cx="9133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8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кв\Desktop\Нужно  разобрать!!!!\сборник\Дидактчиская игра Чего не хватает\94463070_large_4979214_Bezimen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044"/>
            <a:ext cx="9144000" cy="69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97135"/>
            <a:ext cx="3235414" cy="3111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2357" y="4398917"/>
            <a:ext cx="43703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Молодец!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35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в\Desktop\Нужно  разобрать!!!!\Фотографии на стене сообщества\Новая папка (2)\1-wa8OMj4f6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7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в\Desktop\Нужно  разобрать!!!!\Фотографии на стене сообщества\Новая папка (2)\2-brsUlXky02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6" y="-10446"/>
            <a:ext cx="9149375" cy="68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в\Desktop\Нужно  разобрать!!!!\Фотографии на стене сообщества\Новая папка (2)\3-5HZ0fEd9m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53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7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в\Desktop\Нужно  разобрать!!!!\Фотографии на стене сообщества\Новая папка (2)\4-aLeVsoyybB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0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в\Desktop\Нужно  разобрать!!!!\Фотографии на стене сообщества\Новая папка (2)\5-ktjPAUzdy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1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в\Desktop\Нужно  разобрать!!!!\Фотографии на стене сообщества\Новая папка (2)\6-ghJPggT52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0" y="0"/>
            <a:ext cx="9127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окв\Desktop\Нужно  разобрать!!!!\сборник\Дидактчиская игра Чего не хватает\75700394_large_Bezimen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4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кв\Desktop\Нужно  разобрать!!!!\сборник\Дидактчиская игра Чего не хватает\75700397_large_Bezimen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4" y="0"/>
            <a:ext cx="9176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6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Дидактическая игра «Недостающая картинка»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«Недостающая картинка»</dc:title>
  <dc:creator>окв</dc:creator>
  <cp:lastModifiedBy>окв</cp:lastModifiedBy>
  <cp:revision>2</cp:revision>
  <dcterms:created xsi:type="dcterms:W3CDTF">2017-04-17T07:44:21Z</dcterms:created>
  <dcterms:modified xsi:type="dcterms:W3CDTF">2017-04-17T08:09:08Z</dcterms:modified>
</cp:coreProperties>
</file>