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7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7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7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2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0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6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4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55A-41BA-4034-AE44-0F9ABB122805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488CF-C898-4904-B44C-8BB2AA20C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Дидактическая игра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«Логический квадрат – 2»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589240"/>
            <a:ext cx="6400800" cy="694928"/>
          </a:xfrm>
        </p:spPr>
        <p:txBody>
          <a:bodyPr/>
          <a:lstStyle/>
          <a:p>
            <a:r>
              <a:rPr lang="ru-RU" dirty="0" smtClean="0"/>
              <a:t>Педагог-психолог Осипова И.А.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260648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МБДОУ детский сад №20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36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в\Desktop\Нужно  разобрать!!!!\сборник\Дидактчиская игра Чего не хватает\Логический квадрат\prodolwi_rya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822"/>
            <a:ext cx="7670603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в\Desktop\Нужно  разобрать!!!!\сборник\Дидактчиская игра Чего не хватает\Логический квадрат\игру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7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в\Desktop\Нужно  разобрать!!!!\сборник\Дидактчиская игра Чего не хватает\Логический квадрат\мультя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8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в\Desktop\Нужно  разобрать!!!!\сборник\Дидактчиская игра Чего не хватает\Логический квадрат\прир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68" y="-31846"/>
            <a:ext cx="6889845" cy="68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5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кв\Desktop\Нужно  разобрать!!!!\сборник\Дидактчиская игра Чего не хватает\Логический квадрат\рыб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383"/>
            <a:ext cx="669674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1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кв\Desktop\Нужно  разобрать!!!!\сборник\Дидактчиская игра Чего не хватает\Логический квадрат\сме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4564"/>
            <a:ext cx="6745833" cy="67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8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кв\Desktop\Нужно  разобрать!!!!\сборник\Дидактчиская игра Чего не хватает\Логический квадрат\цве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0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4171518" cy="4012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2213" y="4725143"/>
            <a:ext cx="42466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8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в\Desktop\Нужно  разобрать!!!!\сборник\Дидактчиская игра Чего не хватает\Логический квадра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092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в\Desktop\Нужно  разобрать!!!!\сборник\Дидактчиская игра Чего не хватает\Логический квадрат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740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в\Desktop\Нужно  разобрать!!!!\сборник\Дидактчиская игра Чего не хватает\Логический квадрат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53" y="1470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в\Desktop\Нужно  разобрать!!!!\сборник\Дидактчиская игра Чего не хватает\Логический квадрат\prodolwi_ry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5575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3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в\Desktop\Нужно  разобрать!!!!\сборник\Дидактчиская игра Чего не хватает\Логический квадрат\prodolwi_ry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8095"/>
            <a:ext cx="7719835" cy="68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в\Desktop\Нужно  разобрать!!!!\сборник\Дидактчиская игра Чего не хватает\Логический квадрат\prodolwi_ry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0"/>
            <a:ext cx="768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6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в\Desktop\Нужно  разобрать!!!!\сборник\Дидактчиская игра Чего не хватает\Логический квадрат\prodolwi_ry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40"/>
            <a:ext cx="7685044" cy="68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в\Desktop\Нужно  разобрать!!!!\сборник\Дидактчиская игра Чего не хватает\Логический квадрат\prodolwi_rya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0"/>
            <a:ext cx="768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58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«Логический квадрат – 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окв</dc:creator>
  <cp:lastModifiedBy>окв</cp:lastModifiedBy>
  <cp:revision>3</cp:revision>
  <dcterms:created xsi:type="dcterms:W3CDTF">2017-04-17T08:16:32Z</dcterms:created>
  <dcterms:modified xsi:type="dcterms:W3CDTF">2017-04-17T14:19:45Z</dcterms:modified>
</cp:coreProperties>
</file>